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384" r:id="rId3"/>
    <p:sldId id="1020" r:id="rId5"/>
    <p:sldId id="955" r:id="rId6"/>
    <p:sldId id="958" r:id="rId7"/>
    <p:sldId id="1021" r:id="rId8"/>
    <p:sldId id="1023" r:id="rId9"/>
    <p:sldId id="1024" r:id="rId10"/>
  </p:sldIdLst>
  <p:sldSz cx="12192000" cy="6858000"/>
  <p:notesSz cx="6797675" cy="987234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6F3"/>
    <a:srgbClr val="FFFFFF"/>
    <a:srgbClr val="4F80BD"/>
    <a:srgbClr val="0093D9"/>
    <a:srgbClr val="FF99CC"/>
    <a:srgbClr val="FFCCFF"/>
    <a:srgbClr val="FFCC66"/>
    <a:srgbClr val="48B1CC"/>
    <a:srgbClr val="50B2CC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2667" autoAdjust="0"/>
  </p:normalViewPr>
  <p:slideViewPr>
    <p:cSldViewPr snapToGrid="0">
      <p:cViewPr>
        <p:scale>
          <a:sx n="80" d="100"/>
          <a:sy n="80" d="100"/>
        </p:scale>
        <p:origin x="-1038" y="-558"/>
      </p:cViewPr>
      <p:guideLst>
        <p:guide orient="horz" pos="2162"/>
        <p:guide pos="39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2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9F46A-28B4-453D-A0D6-1B407A5FA0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3A710-D6B4-406B-A52B-BEE60BB59D7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66090-39FC-47FA-91B8-9F7096C3BC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C9DA9-5835-4ACB-94B4-D96BDBFA3A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C9DA9-5835-4ACB-94B4-D96BDBFA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85" y="-4445"/>
            <a:ext cx="8504555" cy="68668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7120" y="223901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055" y="150019"/>
            <a:ext cx="9213889" cy="59790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233015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233015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3765"/>
            <a:endParaRPr lang="zh-CN" altLang="en-US" sz="1865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1" name="标题 1"/>
          <p:cNvSpPr>
            <a:spLocks noGrp="1"/>
          </p:cNvSpPr>
          <p:nvPr>
            <p:ph type="title" hasCustomPrompt="1"/>
          </p:nvPr>
        </p:nvSpPr>
        <p:spPr>
          <a:xfrm>
            <a:off x="623055" y="150019"/>
            <a:ext cx="9213889" cy="59790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主题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75226"/>
            <a:ext cx="12192000" cy="582774"/>
          </a:xfrm>
          <a:prstGeom prst="rect">
            <a:avLst/>
          </a:prstGeom>
        </p:spPr>
      </p:pic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72700" y="56515"/>
            <a:ext cx="1910080" cy="531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2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5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5.png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149048" y="2069763"/>
            <a:ext cx="5938874" cy="197934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继续教育平台操作手册</a:t>
            </a:r>
            <a:b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以学员的角度出发了解系统</a:t>
            </a:r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970416" y="1136733"/>
            <a:ext cx="2763399" cy="4195212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55307" y="1308199"/>
            <a:ext cx="2772518" cy="4191853"/>
          </a:xfrm>
          <a:prstGeom prst="rect">
            <a:avLst/>
          </a:prstGeom>
        </p:spPr>
      </p:pic>
      <p:cxnSp>
        <p:nvCxnSpPr>
          <p:cNvPr id="58" name="直接连接符 57"/>
          <p:cNvCxnSpPr/>
          <p:nvPr>
            <p:custDataLst>
              <p:tags r:id="rId4"/>
            </p:custDataLst>
          </p:nvPr>
        </p:nvCxnSpPr>
        <p:spPr>
          <a:xfrm flipH="1">
            <a:off x="6267450" y="908685"/>
            <a:ext cx="3810" cy="4313555"/>
          </a:xfrm>
          <a:prstGeom prst="line">
            <a:avLst/>
          </a:prstGeom>
          <a:ln w="3175" cap="rnd">
            <a:solidFill>
              <a:sysClr val="window" lastClr="FFFFFF">
                <a:lumMod val="85000"/>
              </a:sysClr>
            </a:solidFill>
            <a:round/>
            <a:headEnd type="none"/>
            <a:tailEnd type="none" w="med" len="med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6145920" y="1219278"/>
            <a:ext cx="246383" cy="246383"/>
          </a:xfrm>
          <a:prstGeom prst="ellipse">
            <a:avLst/>
          </a:prstGeom>
          <a:solidFill>
            <a:srgbClr val="E7E6E6"/>
          </a:solidFill>
          <a:ln>
            <a:solidFill>
              <a:srgbClr val="1F74AD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6515491" y="974296"/>
            <a:ext cx="4942286" cy="37958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1F74A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注册认证</a:t>
            </a:r>
            <a:endParaRPr lang="zh-CN" altLang="en-US" sz="2000" b="1" spc="300">
              <a:solidFill>
                <a:srgbClr val="1F74A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6515491" y="1384380"/>
            <a:ext cx="4942292" cy="326263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关注学校公众号（江苏城建院继教学院）即可注册。</a:t>
            </a:r>
            <a:endParaRPr lang="zh-CN" altLang="en-US" sz="14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五边形 9"/>
          <p:cNvSpPr/>
          <p:nvPr>
            <p:custDataLst>
              <p:tags r:id="rId8"/>
            </p:custDataLst>
          </p:nvPr>
        </p:nvSpPr>
        <p:spPr>
          <a:xfrm>
            <a:off x="4768957" y="1137557"/>
            <a:ext cx="1094664" cy="409826"/>
          </a:xfrm>
          <a:prstGeom prst="homePlat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 lnSpcReduction="10000"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9"/>
            </p:custDataLst>
          </p:nvPr>
        </p:nvSpPr>
        <p:spPr>
          <a:xfrm>
            <a:off x="4820926" y="1144043"/>
            <a:ext cx="835318" cy="39685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/>
          </a:bodyPr>
          <a:p>
            <a:pPr algn="ctr"/>
            <a:r>
              <a:rPr lang="en-US" sz="20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>
            <p:custDataLst>
              <p:tags r:id="rId10"/>
            </p:custDataLst>
          </p:nvPr>
        </p:nvSpPr>
        <p:spPr>
          <a:xfrm>
            <a:off x="6145920" y="2202454"/>
            <a:ext cx="246383" cy="246383"/>
          </a:xfrm>
          <a:prstGeom prst="ellipse">
            <a:avLst/>
          </a:prstGeom>
          <a:solidFill>
            <a:srgbClr val="E7E6E6"/>
          </a:solidFill>
          <a:ln>
            <a:solidFill>
              <a:srgbClr val="3498DB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6515491" y="1957472"/>
            <a:ext cx="4942286" cy="37958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3498D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课程购买</a:t>
            </a:r>
            <a:endParaRPr lang="zh-CN" altLang="en-US" sz="2000" b="1" spc="300">
              <a:solidFill>
                <a:srgbClr val="3498D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2"/>
            </p:custDataLst>
          </p:nvPr>
        </p:nvSpPr>
        <p:spPr>
          <a:xfrm>
            <a:off x="6515735" y="2367280"/>
            <a:ext cx="4942205" cy="565785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r>
              <a:rPr lang="en-US" altLang="zh-CN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云教育学习</a:t>
            </a:r>
            <a:r>
              <a:rPr lang="en-US" altLang="zh-CN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购买课程（继续教育）</a:t>
            </a:r>
            <a:r>
              <a:rPr lang="en-US" altLang="zh-CN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点击对应课程购买</a:t>
            </a:r>
            <a:r>
              <a:rPr lang="en-US" altLang="zh-CN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微信在线支付，电脑端扫码支付。</a:t>
            </a:r>
            <a:endParaRPr lang="zh-CN" altLang="en-US" sz="14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五边形 12"/>
          <p:cNvSpPr/>
          <p:nvPr>
            <p:custDataLst>
              <p:tags r:id="rId13"/>
            </p:custDataLst>
          </p:nvPr>
        </p:nvSpPr>
        <p:spPr>
          <a:xfrm>
            <a:off x="4768957" y="2215982"/>
            <a:ext cx="1094664" cy="409826"/>
          </a:xfrm>
          <a:prstGeom prst="homePlate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 lnSpcReduction="10000"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4"/>
            </p:custDataLst>
          </p:nvPr>
        </p:nvSpPr>
        <p:spPr>
          <a:xfrm>
            <a:off x="4830451" y="2202149"/>
            <a:ext cx="835318" cy="39685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/>
          </a:bodyPr>
          <a:p>
            <a:pPr algn="ctr"/>
            <a:r>
              <a:rPr lang="en-US" sz="20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15"/>
            </p:custDataLst>
          </p:nvPr>
        </p:nvSpPr>
        <p:spPr>
          <a:xfrm>
            <a:off x="6145920" y="3329140"/>
            <a:ext cx="246383" cy="246383"/>
          </a:xfrm>
          <a:prstGeom prst="ellipse">
            <a:avLst/>
          </a:prstGeom>
          <a:solidFill>
            <a:srgbClr val="E7E6E6"/>
          </a:solidFill>
          <a:ln>
            <a:solidFill>
              <a:srgbClr val="1AA3AA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6515491" y="3241638"/>
            <a:ext cx="4942286" cy="37958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1AA3A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课程学习</a:t>
            </a:r>
            <a:endParaRPr lang="zh-CN" altLang="en-US" sz="2000" b="1" spc="300">
              <a:solidFill>
                <a:srgbClr val="1AA3A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7"/>
            </p:custDataLst>
          </p:nvPr>
        </p:nvSpPr>
        <p:spPr>
          <a:xfrm>
            <a:off x="6515491" y="3651087"/>
            <a:ext cx="4942292" cy="326263"/>
          </a:xfrm>
          <a:prstGeom prst="rect">
            <a:avLst/>
          </a:prstGeom>
        </p:spPr>
        <p:txBody>
          <a:bodyPr wrap="square" lIns="90000" tIns="0" rIns="90000" bIns="4680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在线观看视频，控制播放进度，保证完整观看。</a:t>
            </a:r>
            <a:endParaRPr lang="zh-CN" altLang="en-US" sz="14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五边形 11"/>
          <p:cNvSpPr/>
          <p:nvPr>
            <p:custDataLst>
              <p:tags r:id="rId18"/>
            </p:custDataLst>
          </p:nvPr>
        </p:nvSpPr>
        <p:spPr>
          <a:xfrm>
            <a:off x="4768957" y="3229003"/>
            <a:ext cx="1094664" cy="409826"/>
          </a:xfrm>
          <a:prstGeom prst="homePlate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 lnSpcReduction="10000"/>
          </a:bodyPr>
          <a:p>
            <a:pPr lvl="0" algn="ctr">
              <a:lnSpc>
                <a:spcPct val="140000"/>
              </a:lnSpc>
            </a:pPr>
            <a:endParaRPr lang="en-US" altLang="zh-CN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4804416" y="3253904"/>
            <a:ext cx="835318" cy="39685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/>
          </a:bodyPr>
          <a:p>
            <a:pPr algn="ctr"/>
            <a:r>
              <a:rPr lang="en-US" sz="20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20"/>
            </p:custDataLst>
          </p:nvPr>
        </p:nvSpPr>
        <p:spPr>
          <a:xfrm>
            <a:off x="6548674" y="4389707"/>
            <a:ext cx="4942286" cy="379585"/>
          </a:xfrm>
          <a:prstGeom prst="rect">
            <a:avLst/>
          </a:prstGeom>
          <a:noFill/>
        </p:spPr>
        <p:txBody>
          <a:bodyPr wrap="square" lIns="90000" tIns="46800" rIns="90000" bIns="0" anchor="ctr" anchorCtr="0">
            <a:normAutofit lnSpcReduction="20000"/>
          </a:bodyPr>
          <a:p>
            <a:pPr>
              <a:lnSpc>
                <a:spcPct val="120000"/>
              </a:lnSpc>
            </a:pPr>
            <a:r>
              <a:rPr lang="zh-CN" altLang="en-US" sz="2000" b="1" spc="300">
                <a:solidFill>
                  <a:srgbClr val="9BBB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打印培训证明</a:t>
            </a:r>
            <a:endParaRPr lang="zh-CN" altLang="en-US" sz="2000" b="1" spc="300">
              <a:solidFill>
                <a:srgbClr val="9BBB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5" name="矩形 34"/>
          <p:cNvSpPr/>
          <p:nvPr>
            <p:custDataLst>
              <p:tags r:id="rId21"/>
            </p:custDataLst>
          </p:nvPr>
        </p:nvSpPr>
        <p:spPr>
          <a:xfrm>
            <a:off x="6548674" y="4782372"/>
            <a:ext cx="4942292" cy="3262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0" rIns="90000" bIns="46800">
            <a:normAutofit/>
          </a:bodyPr>
          <a:p>
            <a:pPr>
              <a:lnSpc>
                <a:spcPct val="120000"/>
              </a:lnSpc>
            </a:pPr>
            <a:r>
              <a:rPr lang="zh-CN" altLang="en-US" sz="14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学员可自主打印培训证明（防伪二维码）</a:t>
            </a:r>
            <a:endParaRPr lang="zh-CN" altLang="en-US" sz="14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五边形 10"/>
          <p:cNvSpPr/>
          <p:nvPr>
            <p:custDataLst>
              <p:tags r:id="rId22"/>
            </p:custDataLst>
          </p:nvPr>
        </p:nvSpPr>
        <p:spPr>
          <a:xfrm>
            <a:off x="4769071" y="4278704"/>
            <a:ext cx="1094664" cy="409826"/>
          </a:xfrm>
          <a:prstGeom prst="homePlate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wrap="none" tIns="0" bIns="0" anchor="ctr">
            <a:normAutofit lnSpcReduction="10000"/>
          </a:bodyPr>
          <a:p>
            <a:pPr lvl="0" algn="ctr">
              <a:lnSpc>
                <a:spcPct val="140000"/>
              </a:lnSpc>
            </a:pPr>
            <a:r>
              <a:rPr lang="en-US" altLang="zh-CN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>
            <p:custDataLst>
              <p:tags r:id="rId23"/>
            </p:custDataLst>
          </p:nvPr>
        </p:nvSpPr>
        <p:spPr>
          <a:xfrm>
            <a:off x="4820926" y="4699956"/>
            <a:ext cx="835318" cy="396854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fontScale="90000"/>
          </a:bodyPr>
          <a:p>
            <a:pPr algn="ctr"/>
            <a:r>
              <a:rPr lang="en-US" sz="20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sz="200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>
            <p:custDataLst>
              <p:tags r:id="rId24"/>
            </p:custDataLst>
          </p:nvPr>
        </p:nvSpPr>
        <p:spPr>
          <a:xfrm>
            <a:off x="6145885" y="4456482"/>
            <a:ext cx="246383" cy="246383"/>
          </a:xfrm>
          <a:prstGeom prst="ellipse">
            <a:avLst/>
          </a:prstGeom>
          <a:solidFill>
            <a:srgbClr val="E7E6E6"/>
          </a:solidFill>
          <a:ln>
            <a:solidFill>
              <a:srgbClr val="9BBB59"/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99580" y="1324610"/>
            <a:ext cx="2507615" cy="5015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4225" y="1436370"/>
            <a:ext cx="2482215" cy="49644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学员：注册认证</a:t>
            </a:r>
            <a:endParaRPr lang="zh-CN" altLang="en-US" dirty="0"/>
          </a:p>
        </p:txBody>
      </p:sp>
      <p:sp>
        <p:nvSpPr>
          <p:cNvPr id="26" name="文本框 1"/>
          <p:cNvSpPr txBox="1"/>
          <p:nvPr/>
        </p:nvSpPr>
        <p:spPr>
          <a:xfrm>
            <a:off x="493395" y="817880"/>
            <a:ext cx="1105281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学员报名继续教育课程前，需要选择所需专业，上传身份证信息，并进行身份证学习验证；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44995" y="1744980"/>
            <a:ext cx="2182495" cy="4376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8850" y="1820545"/>
            <a:ext cx="2173605" cy="4373880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9307277" y="1324437"/>
            <a:ext cx="2032000" cy="756285"/>
          </a:xfrm>
          <a:prstGeom prst="wedgeEllipseCallout">
            <a:avLst>
              <a:gd name="adj1" fmla="val -62327"/>
              <a:gd name="adj2" fmla="val 13159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上传身份证</a:t>
            </a:r>
            <a:endParaRPr lang="zh-CN" altLang="en-US"/>
          </a:p>
        </p:txBody>
      </p:sp>
      <p:sp>
        <p:nvSpPr>
          <p:cNvPr id="7" name="椭圆形标注 6"/>
          <p:cNvSpPr/>
          <p:nvPr/>
        </p:nvSpPr>
        <p:spPr>
          <a:xfrm>
            <a:off x="2887980" y="1436370"/>
            <a:ext cx="1835150" cy="653415"/>
          </a:xfrm>
          <a:prstGeom prst="wedgeEllipseCallout">
            <a:avLst>
              <a:gd name="adj1" fmla="val -33690"/>
              <a:gd name="adj2" fmla="val 12844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手机号注册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72505" y="1153160"/>
            <a:ext cx="2572385" cy="51447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68040" y="1153160"/>
            <a:ext cx="2486025" cy="4972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学员</a:t>
            </a:r>
            <a:r>
              <a:rPr lang="zh-CN" altLang="en-US" dirty="0" smtClean="0"/>
              <a:t>：课程购买（手机端）</a:t>
            </a:r>
            <a:endParaRPr lang="zh-CN" altLang="en-US" dirty="0"/>
          </a:p>
        </p:txBody>
      </p:sp>
      <p:sp>
        <p:nvSpPr>
          <p:cNvPr id="26" name="文本框 1"/>
          <p:cNvSpPr txBox="1"/>
          <p:nvPr/>
        </p:nvSpPr>
        <p:spPr>
          <a:xfrm>
            <a:off x="169055" y="809294"/>
            <a:ext cx="520667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学员选择课程加入购物车；</a:t>
            </a:r>
            <a:endParaRPr 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dirty="0">
                <a:latin typeface="黑体" panose="02010609060101010101" pitchFamily="49" charset="-122"/>
                <a:ea typeface="黑体" panose="02010609060101010101" pitchFamily="49" charset="-122"/>
              </a:rPr>
              <a:t>微信在线支付。</a:t>
            </a:r>
            <a:endParaRPr 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71280" y="1118235"/>
            <a:ext cx="2572385" cy="5144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50" y="1445260"/>
            <a:ext cx="2101850" cy="4445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0030" y="1569720"/>
            <a:ext cx="2223770" cy="4479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910" y="1488440"/>
            <a:ext cx="2188210" cy="456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935" y="69850"/>
            <a:ext cx="9213850" cy="981710"/>
          </a:xfrm>
        </p:spPr>
        <p:txBody>
          <a:bodyPr/>
          <a:lstStyle/>
          <a:p>
            <a:r>
              <a:rPr lang="zh-CN" altLang="en-US" dirty="0" smtClean="0"/>
              <a:t>学员：课程学习（电脑端网址：http://czjy.a6edu.net/education/login/index）</a:t>
            </a:r>
            <a:endParaRPr lang="zh-CN" altLang="en-US" dirty="0" smtClean="0"/>
          </a:p>
        </p:txBody>
      </p:sp>
      <p:sp>
        <p:nvSpPr>
          <p:cNvPr id="6" name="椭圆形标注 5"/>
          <p:cNvSpPr/>
          <p:nvPr/>
        </p:nvSpPr>
        <p:spPr>
          <a:xfrm>
            <a:off x="3442970" y="918515"/>
            <a:ext cx="2032000" cy="756285"/>
          </a:xfrm>
          <a:prstGeom prst="wedgeEllipseCallout">
            <a:avLst>
              <a:gd name="adj1" fmla="val -58820"/>
              <a:gd name="adj2" fmla="val 8448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手机学习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0585" y="1321435"/>
            <a:ext cx="2572385" cy="5144770"/>
          </a:xfrm>
          <a:prstGeom prst="rect">
            <a:avLst/>
          </a:prstGeom>
        </p:spPr>
      </p:pic>
      <p:pic>
        <p:nvPicPr>
          <p:cNvPr id="10" name="图片 9" descr="微信截图_202108250955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60" y="3874770"/>
            <a:ext cx="6256020" cy="2591435"/>
          </a:xfrm>
          <a:prstGeom prst="rect">
            <a:avLst/>
          </a:prstGeom>
        </p:spPr>
      </p:pic>
      <p:sp>
        <p:nvSpPr>
          <p:cNvPr id="12" name="矩形标注 11"/>
          <p:cNvSpPr/>
          <p:nvPr/>
        </p:nvSpPr>
        <p:spPr>
          <a:xfrm>
            <a:off x="3676650" y="3474085"/>
            <a:ext cx="2472055" cy="839470"/>
          </a:xfrm>
          <a:prstGeom prst="wedgeRectCallout">
            <a:avLst>
              <a:gd name="adj1" fmla="val 45053"/>
              <a:gd name="adj2" fmla="val 91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播放次数限制</a:t>
            </a:r>
            <a:endParaRPr lang="zh-CN" altLang="en-US"/>
          </a:p>
          <a:p>
            <a:pPr algn="ctr"/>
            <a:r>
              <a:rPr lang="zh-CN" altLang="en-US"/>
              <a:t>第三方技术服务费用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245" y="1051560"/>
            <a:ext cx="6362700" cy="24136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271250" y="3511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95" y="1674495"/>
            <a:ext cx="2132965" cy="461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055" y="70040"/>
            <a:ext cx="9213889" cy="597909"/>
          </a:xfrm>
        </p:spPr>
        <p:txBody>
          <a:bodyPr/>
          <a:lstStyle/>
          <a:p>
            <a:r>
              <a:rPr lang="zh-CN" altLang="en-US" dirty="0" smtClean="0"/>
              <a:t>学员：学时打印（</a:t>
            </a:r>
            <a:r>
              <a:rPr lang="zh-CN" altLang="en-US" dirty="0" smtClean="0">
                <a:solidFill>
                  <a:srgbClr val="FF0000"/>
                </a:solidFill>
              </a:rPr>
              <a:t>电脑端生成、打印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8685" y="957580"/>
            <a:ext cx="10144125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055" y="70040"/>
            <a:ext cx="9213889" cy="597909"/>
          </a:xfrm>
        </p:spPr>
        <p:txBody>
          <a:bodyPr/>
          <a:lstStyle/>
          <a:p>
            <a:r>
              <a:rPr lang="zh-CN" altLang="en-US" dirty="0"/>
              <a:t>常见问题</a:t>
            </a:r>
            <a:endParaRPr lang="zh-CN" altLang="en-US" dirty="0"/>
          </a:p>
        </p:txBody>
      </p:sp>
      <p:sp>
        <p:nvSpPr>
          <p:cNvPr id="26" name="文本框 1"/>
          <p:cNvSpPr txBox="1"/>
          <p:nvPr/>
        </p:nvSpPr>
        <p:spPr>
          <a:xfrm>
            <a:off x="313069" y="800404"/>
            <a:ext cx="11381842" cy="433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学员如何注册？如何解绑？</a:t>
            </a:r>
            <a:endParaRPr 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答：学员本人关注公众号注册，终身免登陆，无需解绑。账号和微信绑在一起。一旦注册，终身绑定。</a:t>
            </a: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且一个手机号只能一个人注册一次，同一手机号无法多次注册</a:t>
            </a: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注册时收不到验证码怎么办？身份证上传不了怎么办？</a:t>
            </a:r>
            <a:endParaRPr 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答：验证码问题一般是设置了短信拦截，可尝试用其他手机号重试；或者短信余额不足，请及时充值。</a:t>
            </a: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身份证问题可能是身份证拍摄不清晰或者不完整，或者文件过大。可手机拍摄后适当编辑后重试。</a:t>
            </a: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学员学完后学时生成以及打印在哪里？</a:t>
            </a: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1600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答：学员将购买的课件课程学习完毕后，学员可在电脑端打印学时证明，手机端无法进行此操作。</a:t>
            </a:r>
            <a:endParaRPr lang="zh-CN" sz="1600" dirty="0" smtClean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187567_4*m_i*1_2"/>
  <p:tag name="KSO_WM_TEMPLATE_CATEGORY" val="diagram"/>
  <p:tag name="KSO_WM_TEMPLATE_INDEX" val="20187567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187567_4*m_h_a*1_2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6"/>
  <p:tag name="KSO_WM_UNIT_TEXT_FILL_TYPE" val="1"/>
</p:tagLst>
</file>

<file path=ppt/tags/tag11.xml><?xml version="1.0" encoding="utf-8"?>
<p:tagLst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87567_4*m_h_f*1_2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87567_4*m_h_i*1_2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87567_4*m_h_i*1_2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87567_4*m_h_i*1_3_3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7"/>
  <p:tag name="KSO_WM_UNIT_LINE_FILL_TYPE" val="2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187567_4*m_h_a*1_3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7"/>
  <p:tag name="KSO_WM_UNIT_TEXT_FILL_TYPE" val="1"/>
</p:tagLst>
</file>

<file path=ppt/tags/tag16.xml><?xml version="1.0" encoding="utf-8"?>
<p:tagLst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187567_4*m_h_f*1_3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87567_4*m_h_i*1_3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87567_4*m_h_i*1_3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5_1"/>
  <p:tag name="KSO_WM_UNIT_ID" val="diagram20187567_4*m_h_a*1_5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VALUE" val="1179*78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d"/>
  <p:tag name="KSO_WM_UNIT_INDEX" val="1_1"/>
  <p:tag name="KSO_WM_UNIT_ID" val="diagram20187567_4*m_d*1_1"/>
  <p:tag name="KSO_WM_TEMPLATE_CATEGORY" val="diagram"/>
  <p:tag name="KSO_WM_TEMPLATE_INDEX" val="20187567"/>
  <p:tag name="KSO_WM_UNIT_SUPPORT_UNIT_TYPE" val="[&quot;all&quot;]"/>
  <p:tag name="KSO_WM_UNIT_LAYERLEVEL" val="1_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5_1"/>
  <p:tag name="KSO_WM_UNIT_ID" val="diagram20187567_4*m_h_f*1_5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2"/>
  <p:tag name="KSO_WM_UNIT_ID" val="diagram20187567_4*m_h_i*1_5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1"/>
  <p:tag name="KSO_WM_UNIT_ID" val="diagram20187567_4*m_h_i*1_5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5_3"/>
  <p:tag name="KSO_WM_UNIT_ID" val="diagram20187567_4*m_h_i*1_5_3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9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PLACING_PICTURE_USER_VIEWPORT" val="{&quot;height&quot;:8102,&quot;width&quot;:4051}"/>
</p:tagLst>
</file>

<file path=ppt/tags/tag25.xml><?xml version="1.0" encoding="utf-8"?>
<p:tagLst xmlns:p="http://schemas.openxmlformats.org/presentationml/2006/main">
  <p:tag name="KSO_WM_UNIT_PLACING_PICTURE_USER_VIEWPORT" val="{&quot;height&quot;:8102,&quot;width&quot;:4051}"/>
</p:tagLst>
</file>

<file path=ppt/tags/tag26.xml><?xml version="1.0" encoding="utf-8"?>
<p:tagLst xmlns:p="http://schemas.openxmlformats.org/presentationml/2006/main">
  <p:tag name="KSO_WM_UNIT_PLACING_PICTURE_USER_VIEWPORT" val="{&quot;height&quot;:6999,&quot;width&quot;:3491}"/>
</p:tagLst>
</file>

<file path=ppt/tags/tag27.xml><?xml version="1.0" encoding="utf-8"?>
<p:tagLst xmlns:p="http://schemas.openxmlformats.org/presentationml/2006/main">
  <p:tag name="KSO_WM_UNIT_PLACING_PICTURE_USER_VIEWPORT" val="{&quot;height&quot;:6997,&quot;width&quot;:3478}"/>
</p:tagLst>
</file>

<file path=ppt/tags/tag28.xml><?xml version="1.0" encoding="utf-8"?>
<p:tagLst xmlns:p="http://schemas.openxmlformats.org/presentationml/2006/main">
  <p:tag name="KSO_WM_UNIT_PLACING_PICTURE_USER_VIEWPORT" val="{&quot;height&quot;:8102,&quot;width&quot;:4051}"/>
</p:tagLst>
</file>

<file path=ppt/tags/tag29.xml><?xml version="1.0" encoding="utf-8"?>
<p:tagLst xmlns:p="http://schemas.openxmlformats.org/presentationml/2006/main">
  <p:tag name="KSO_WM_UNIT_PLACING_PICTURE_USER_VIEWPORT" val="{&quot;height&quot;:8102,&quot;width&quot;:4051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87567_4*m_i*1_1"/>
  <p:tag name="KSO_WM_TEMPLATE_CATEGORY" val="diagram"/>
  <p:tag name="KSO_WM_TEMPLATE_INDEX" val="20187567"/>
  <p:tag name="KSO_WM_UNIT_LAYERLEVEL" val="1_1"/>
  <p:tag name="KSO_WM_TAG_VERSION" val="1.0"/>
  <p:tag name="KSO_WM_BEAUTIFY_FLAG" val="#wm#"/>
  <p:tag name="KSO_WM_UNIT_LINE_FORE_SCHEMECOLOR_INDEX" val="14"/>
  <p:tag name="KSO_WM_UNIT_LINE_FILL_TYPE" val="2"/>
</p:tagLst>
</file>

<file path=ppt/tags/tag30.xml><?xml version="1.0" encoding="utf-8"?>
<p:tagLst xmlns:p="http://schemas.openxmlformats.org/presentationml/2006/main">
  <p:tag name="KSO_WM_UNIT_PLACING_PICTURE_USER_VIEWPORT" val="{&quot;height&quot;:8102,&quot;width&quot;:4051}"/>
</p:tagLst>
</file>

<file path=ppt/tags/tag31.xml><?xml version="1.0" encoding="utf-8"?>
<p:tagLst xmlns:p="http://schemas.openxmlformats.org/presentationml/2006/main">
  <p:tag name="KSO_WM_UNIT_PLACING_PICTURE_USER_VIEWPORT" val="{&quot;height&quot;:7785,&quot;width&quot;:15975}"/>
</p:tagLst>
</file>

<file path=ppt/tags/tag32.xml><?xml version="1.0" encoding="utf-8"?>
<p:tagLst xmlns:p="http://schemas.openxmlformats.org/presentationml/2006/main">
  <p:tag name="COMMONDATA" val="eyJoZGlkIjoiYzQ4OWMyZjAwNWJlOTY1NzM0ZGNmZDYxNDE4ZDgzZjcifQ=="/>
  <p:tag name="KSO_WPP_MARK_KEY" val="44cf151a-b827-470c-aa26-bcb04205365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87567_4*m_h_i*1_1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87567_4*m_h_a*1_1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ags/tag6.xml><?xml version="1.0" encoding="utf-8"?>
<p:tagLst xmlns:p="http://schemas.openxmlformats.org/presentationml/2006/main"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87567_4*m_h_f*1_1_1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87567_4*m_h_i*1_1_2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87567_4*m_h_i*1_1_3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87567_4*m_h_i*1_2_3"/>
  <p:tag name="KSO_WM_TEMPLATE_CATEGORY" val="diagram"/>
  <p:tag name="KSO_WM_TEMPLATE_INDEX" val="20187567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WPS 演示</Application>
  <PresentationFormat>自定义</PresentationFormat>
  <Paragraphs>66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Wingdings</vt:lpstr>
      <vt:lpstr>Arial Unicode MS</vt:lpstr>
      <vt:lpstr>等线 Light</vt:lpstr>
      <vt:lpstr>等线</vt:lpstr>
      <vt:lpstr>Office 主题​​</vt:lpstr>
      <vt:lpstr>继续教育平台操作手册 </vt:lpstr>
      <vt:lpstr>以学员的角度出发了解系统</vt:lpstr>
      <vt:lpstr>学员：注册认证</vt:lpstr>
      <vt:lpstr>学员：课程购买（手机端）</vt:lpstr>
      <vt:lpstr>学员：课程学习（电脑端网址：http://czjy.a6edu.net/education/login/index）</vt:lpstr>
      <vt:lpstr>学员：学时打印（电脑端生成、打印）</vt:lpstr>
      <vt:lpstr>常见问题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演示文稿4</dc:title>
  <dc:creator>Administrator</dc:creator>
  <cp:lastModifiedBy>肖卉</cp:lastModifiedBy>
  <cp:revision>1122</cp:revision>
  <cp:lastPrinted>2018-08-16T08:02:00Z</cp:lastPrinted>
  <dcterms:created xsi:type="dcterms:W3CDTF">2017-07-30T12:50:00Z</dcterms:created>
  <dcterms:modified xsi:type="dcterms:W3CDTF">2025-09-09T02:35:26Z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A567EF08FA494164AB11095DB85CF98B_13</vt:lpwstr>
  </property>
</Properties>
</file>